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0" r:id="rId5"/>
    <p:sldId id="261" r:id="rId6"/>
    <p:sldId id="263" r:id="rId7"/>
    <p:sldId id="258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1F6D32-61E7-4BB0-AEAC-94298DEA47C7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ACC34A-4129-4D1F-AF95-A03EC9FA925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4" name="Picture 6" descr="Шаблон презентації &amp;quot;Моя Україна&amp;quot;5 (виправлено) | Шпалери, Дошкільна  діяльність, Украї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9297"/>
            <a:ext cx="9263063" cy="694729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071670" y="928670"/>
            <a:ext cx="523156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Моя </a:t>
            </a:r>
          </a:p>
          <a:p>
            <a:pPr algn="ctr"/>
            <a:r>
              <a:rPr lang="uk-UA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батьківщина – </a:t>
            </a:r>
          </a:p>
          <a:p>
            <a:pPr algn="ctr"/>
            <a:r>
              <a:rPr lang="uk-UA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Україна 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1428728" y="4929198"/>
            <a:ext cx="5705600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</a:t>
            </a: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Епіграф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uk-UA" sz="1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 хто за що, а ми за незалежність.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Отож нам так і важко через те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Ліна Костенко</a:t>
            </a: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сінній фон для презентаціїСупер русские картинки - masmat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03"/>
            <a:ext cx="9144000" cy="714381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0"/>
            <a:ext cx="1071126" cy="62478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endParaRPr lang="ru-RU" sz="80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</a:p>
          <a:p>
            <a:pPr algn="ctr"/>
            <a:r>
              <a:rPr lang="uk-UA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uk-UA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</a:p>
          <a:p>
            <a:pPr algn="ctr"/>
            <a:r>
              <a:rPr lang="ru-RU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482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1428736"/>
            <a:ext cx="501925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Казкова, класна, </a:t>
            </a:r>
          </a:p>
          <a:p>
            <a:pPr algn="ctr"/>
            <a:r>
              <a:rPr lang="uk-U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креативна, краща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2714620"/>
            <a:ext cx="44678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Оптимістична, </a:t>
            </a:r>
          </a:p>
          <a:p>
            <a:pPr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оманлива</a:t>
            </a:r>
            <a:endParaRPr lang="uk-UA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3929066"/>
            <a:ext cx="53160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Любляча, ласкава, </a:t>
            </a:r>
          </a:p>
          <a:p>
            <a:pPr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людяна</a:t>
            </a:r>
            <a:endParaRPr lang="uk-UA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02" y="214290"/>
            <a:ext cx="51976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Шикарна,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шалена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шокуюча</a:t>
            </a:r>
            <a:endParaRPr lang="ru-RU" sz="3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28992" y="5143512"/>
            <a:ext cx="379680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Авторитетна,</a:t>
            </a:r>
          </a:p>
          <a:p>
            <a:pPr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артистична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Тиждень 1. Знайомство зі школо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Тиждень 1. Знайомство зі школо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Тиждень 1. Знайомство зі школо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0" name="AutoShape 8" descr="Тиждень 1. Знайомство зі школо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2" name="AutoShape 10" descr="Тиждень 1. Знайомство зі школо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4" name="Picture 12" descr="Ігри та вправи на знайомство під час ранкових зустрічей у 1 клас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785794"/>
            <a:ext cx="5596184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админ\Desktop\перший урок\Символика-новая-исправленно-01-m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85158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админ\Desktop\перший урок\1667753911_w640_h640_stend-narodni-simvol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8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Стенди державні символи України. Національна символіка. | Каталог стендів,  широкий вибір, ці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8835313" cy="5591136"/>
          </a:xfrm>
          <a:prstGeom prst="rect">
            <a:avLst/>
          </a:prstGeom>
          <a:noFill/>
        </p:spPr>
      </p:pic>
      <p:pic>
        <p:nvPicPr>
          <p:cNvPr id="33794" name="Picture 2" descr="Калина – полезные свойства, состав и противопоказа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500570"/>
            <a:ext cx="2176261" cy="200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Осінній фон для презентаціїСупер русские картинки - masmat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215438" cy="691157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357290" y="1785926"/>
            <a:ext cx="651415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Вікторина</a:t>
            </a:r>
            <a:endParaRPr lang="ru-RU" sz="80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5369" name="Picture 9" descr="Викторина на эрудицию с ответами для взрослых и подростк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789385"/>
            <a:ext cx="4602922" cy="3068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Осінній фон для презентаціїСупер русские картинки - masmat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2232" y="0"/>
            <a:ext cx="9256232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85852" y="1714488"/>
            <a:ext cx="65444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Дякую за увагу!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6390" name="Picture 6" descr="Stockfotos Смайлик воздушный поцелуй Bilder, Stockfotografie Смайлик  воздушный поцелуй - lizenzfreie Fotos | Depositphot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357562"/>
            <a:ext cx="3726043" cy="32416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</TotalTime>
  <Words>64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1</cp:lastModifiedBy>
  <cp:revision>7</cp:revision>
  <dcterms:created xsi:type="dcterms:W3CDTF">2021-08-30T09:22:07Z</dcterms:created>
  <dcterms:modified xsi:type="dcterms:W3CDTF">2021-11-05T07:19:05Z</dcterms:modified>
</cp:coreProperties>
</file>